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3">
          <p15:clr>
            <a:srgbClr val="A4A3A4"/>
          </p15:clr>
        </p15:guide>
        <p15:guide id="2" pos="40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6"/>
    <p:restoredTop sz="94681"/>
  </p:normalViewPr>
  <p:slideViewPr>
    <p:cSldViewPr snapToGrid="0" snapToObjects="1">
      <p:cViewPr>
        <p:scale>
          <a:sx n="144" d="100"/>
          <a:sy n="144" d="100"/>
        </p:scale>
        <p:origin x="2168" y="1000"/>
      </p:cViewPr>
      <p:guideLst>
        <p:guide orient="horz" pos="2143"/>
        <p:guide pos="40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4411DB-95EA-AE71-F882-A587A4A3DD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XI International Congress of Egyptology - Florence 2015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E5443-146E-F71F-DA6E-CAA05AAB55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798726-DCFB-3147-8BE6-B57905D2ACEF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06A23B-830C-B205-EBFF-4411501FA0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3516-C2C7-BDF8-D226-9B7D4E80C5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5DDCB6-3E98-C345-8664-93A16298B9D0}" type="slidenum">
              <a:rPr lang="en-US" altLang="it-IT"/>
              <a:pPr/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13A126-D691-4A71-5E94-9F49BA0C3F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XI International Congress of Egyptology - Florence 2015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750C96-1748-CF39-CFF7-CBA726FF7AA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F93E28-A666-094C-A68F-4047D451164C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6D565DB-C492-856A-D48E-CF0EE2322A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D1C9705-DB0F-FB18-60B3-4BA1F7834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Click to edit Master text styles</a:t>
            </a:r>
          </a:p>
          <a:p>
            <a:pPr lvl="1"/>
            <a:r>
              <a:rPr lang="it-IT" noProof="0"/>
              <a:t>Second level</a:t>
            </a:r>
          </a:p>
          <a:p>
            <a:pPr lvl="2"/>
            <a:r>
              <a:rPr lang="it-IT" noProof="0"/>
              <a:t>Third level</a:t>
            </a:r>
          </a:p>
          <a:p>
            <a:pPr lvl="3"/>
            <a:r>
              <a:rPr lang="it-IT" noProof="0"/>
              <a:t>Fourth level</a:t>
            </a:r>
          </a:p>
          <a:p>
            <a:pPr lvl="4"/>
            <a:r>
              <a:rPr lang="it-IT" noProof="0"/>
              <a:t>Fifth level</a:t>
            </a:r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4EB9B-60B4-5B62-C436-456F11990E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518CF-06BE-BA3F-A9D7-8551F48D7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5A361A-AB4C-E14E-8CCB-6A09A0ED1577}" type="slidenum">
              <a:rPr lang="en-US" altLang="it-IT"/>
              <a:pPr/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50B236A5-00CF-6F4B-84FD-8C0B86A714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60852272-A73B-CE22-B8CD-9ED805E24B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75E8-49BD-5DCE-0583-104510152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3DBDE3-AC06-7842-A9B8-1D862042A15A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703FC-1398-34B4-E585-673A57A6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EEF40-5F56-0DD6-72D6-FD3244F4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C8CB2-9C24-5F46-AD23-63CD5E3DC7EE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22218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70BA1-8C90-163E-5CBD-09ADA79D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55D2D7-07C3-BA41-AEA3-5A02B8CE108E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9BC66-5C6D-4FBD-65F5-C35B37AC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AB74E-2506-F381-880D-1B94FA07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16A7E-6EA5-2D45-BBCF-D0A511C46B8B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815685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F517D-4981-D518-9BC8-AEE94657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AC6A02-408A-3C45-96E5-44B18DE797CC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D8DE8-AD20-D23F-09B4-5B3BBD950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196FF-32B9-3E1C-475E-1CD15985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39A1B-BBDC-6B4C-806D-C839E533FB4D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47515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948FE-607D-6583-43E3-4DE6D7BA3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672818-A5F1-8448-86E5-AC5427DB2A48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AB6C2-5C41-B94F-820D-AB61C3906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E2C9B-2AC8-B509-7506-EF9B0721F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2400D-944B-9C4E-B054-0A4462E178DC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28708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7D10F-8057-02EF-411D-3760F01BC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ACA76E-3D1B-4542-BAAE-C66B7F8036F0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E40A3-3ADB-2E69-DB87-EE771C16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BDD0A-8DA2-CAFD-C1BF-B61CC1CD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577AC-AADF-964F-9B23-2412193998F2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14123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5D335C-7C9E-599B-AEF0-3704F6EA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C8CBF4-9CA4-2F48-9414-ED4DC63CE2DA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EDAAD2-80C9-0E52-923C-172A13FAA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EDB96B-78D1-BA88-20A5-B709E801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C98EE-C9A2-ED40-B110-0472C61F8C64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57673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01329D-E992-646D-9FAA-F46855CC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AAD7BB-3DB0-A046-8848-95B5227471D2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C718A0B-F3C9-686A-4475-4915F97F5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2FFD2E8-434A-D695-5522-E46D6F316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830CD-26F4-A942-9548-9A875567DB65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18716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0B56A26-AC7D-6BB3-8E08-0CCB48DD3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B7AF44-B2FE-9B40-9544-F713E5C5AAFE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BC6E57-5E34-4C1C-F2BC-E2953B47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6DBE449-40FC-1F4B-8142-F3D0D6C4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EFA63-F7E7-F049-A650-003C9D059B72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57370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DEFBC06-BDCC-9FA2-D036-46772C13F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45366-91B3-A044-A1B0-25725D332CC1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08BEC7A-0C23-EB47-9450-ACC1E2ACB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CBA717-1A17-A655-0EE9-643DBC5FC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09E83-DBB5-4F4E-ABDD-3333F8ADD53C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73223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E9E024-A0B8-54E6-18EB-9F2B535CD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7A9548-0606-564E-970E-F30A673B8510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6AC809-185D-60D5-06D3-45FF50C47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2CCBCF-48E9-A87E-0266-DE5F1163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3BFBC-BDF5-3C4C-8613-3AF1AE0B1093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61525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530A6E-211C-5592-6937-D50BD860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ECF5F-9AB6-C24B-9843-51524B6D9B54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DBE236-4465-4BE6-3B8A-6609A20B5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E5F4C5-3B05-7C9C-5B8D-73F6B50B0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4A237-C6DC-B14A-9BBA-3C03CB294B99}" type="slidenum">
              <a:rPr lang="en-US" altLang="it-IT"/>
              <a:pPr/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4108400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EDF3A1-2469-F1FB-8D70-6FC4EB1B98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title style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3304C3D-DC42-310F-2F53-FC0232933A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text styles</a:t>
            </a:r>
          </a:p>
          <a:p>
            <a:pPr lvl="1"/>
            <a:r>
              <a:rPr lang="it-IT" altLang="it-IT"/>
              <a:t>Second level</a:t>
            </a:r>
          </a:p>
          <a:p>
            <a:pPr lvl="2"/>
            <a:r>
              <a:rPr lang="it-IT" altLang="it-IT"/>
              <a:t>Third level</a:t>
            </a:r>
          </a:p>
          <a:p>
            <a:pPr lvl="3"/>
            <a:r>
              <a:rPr lang="it-IT" altLang="it-IT"/>
              <a:t>Fourth level</a:t>
            </a:r>
          </a:p>
          <a:p>
            <a:pPr lvl="4"/>
            <a:r>
              <a:rPr lang="it-IT" altLang="it-IT"/>
              <a:t>Fifth level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A711F-6A45-9D45-C2BA-01B6BCD591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9D3200EA-E1F6-D043-8A4A-D95B16F27C8B}" type="datetime1">
              <a:rPr lang="it-IT" altLang="it-IT"/>
              <a:pPr/>
              <a:t>20/03/23</a:t>
            </a:fld>
            <a:endParaRPr lang="en-US" alt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6303B-F639-5EB3-8254-2FEDE4992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34242-AB99-F271-EA4B-0E9F124A8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3593137-AE24-B243-A823-63F82314D94E}" type="slidenum">
              <a:rPr lang="en-US" altLang="it-IT"/>
              <a:pPr/>
              <a:t>‹N›</a:t>
            </a:fld>
            <a:endParaRPr lang="en-US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io.rossi@ice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hyperlink" Target="mailto:archeotoscana@camnes.org" TargetMode="External"/><Relationship Id="rId4" Type="http://schemas.openxmlformats.org/officeDocument/2006/relationships/hyperlink" Target="mailto:mario.rossi@ice11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F7C384-9910-C1B7-A04D-34372748D5E4}"/>
              </a:ext>
            </a:extLst>
          </p:cNvPr>
          <p:cNvSpPr/>
          <p:nvPr/>
        </p:nvSpPr>
        <p:spPr>
          <a:xfrm>
            <a:off x="0" y="0"/>
            <a:ext cx="9144000" cy="915988"/>
          </a:xfrm>
          <a:prstGeom prst="rect">
            <a:avLst/>
          </a:prstGeom>
          <a:solidFill>
            <a:schemeClr val="tx2"/>
          </a:solidFill>
          <a:ln w="31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80000"/>
              </a:lnSpc>
              <a:spcAft>
                <a:spcPts val="600"/>
              </a:spcAft>
              <a:defRPr/>
            </a:pPr>
            <a:r>
              <a:rPr lang="it-IT" sz="2000" b="1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TITOLO POSTER</a:t>
            </a:r>
          </a:p>
          <a:p>
            <a:pPr>
              <a:defRPr/>
            </a:pPr>
            <a:r>
              <a:rPr lang="it-IT" sz="1000" b="1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	Prof./Dott. Mario Rossi		Prof./Dott. Mario Rossi		Prof./Dott. Mario Rossi</a:t>
            </a:r>
          </a:p>
          <a:p>
            <a:pPr>
              <a:defRPr/>
            </a:pPr>
            <a:r>
              <a:rPr lang="it-IT" sz="800" i="1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	Università di Firenze		CNR		                                CAMNES</a:t>
            </a:r>
          </a:p>
          <a:p>
            <a:pPr>
              <a:defRPr/>
            </a:pPr>
            <a:r>
              <a:rPr lang="it-IT" sz="800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  <a:r>
              <a:rPr lang="it-IT" sz="800" dirty="0" err="1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mario.rossi@</a:t>
            </a:r>
            <a:r>
              <a:rPr lang="it-IT" sz="800" u="sng" dirty="0" err="1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unifi.it</a:t>
            </a:r>
            <a:r>
              <a:rPr lang="it-IT" sz="800" u="sng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it-IT" sz="1000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		             </a:t>
            </a:r>
            <a:r>
              <a:rPr lang="it-IT" sz="800" dirty="0" err="1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mario.rossi@</a:t>
            </a:r>
            <a:r>
              <a:rPr lang="it-IT" sz="800" u="sng" dirty="0" err="1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cnr.com</a:t>
            </a:r>
            <a:r>
              <a:rPr lang="it-IT" sz="800" dirty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		</a:t>
            </a:r>
            <a:r>
              <a:rPr lang="it-IT" sz="800" dirty="0" err="1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mario.rossi@</a:t>
            </a:r>
            <a:r>
              <a:rPr lang="it-IT" sz="800" u="sng" dirty="0" err="1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ait.it</a:t>
            </a:r>
            <a:endParaRPr lang="it-IT" sz="800" i="1" u="sng" dirty="0">
              <a:solidFill>
                <a:schemeClr val="bg1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052" name="TextBox 9">
            <a:extLst>
              <a:ext uri="{FF2B5EF4-FFF2-40B4-BE49-F238E27FC236}">
                <a16:creationId xmlns:a16="http://schemas.microsoft.com/office/drawing/2014/main" id="{432B8DAC-1538-9D40-E1A3-495BF22F0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5988"/>
            <a:ext cx="91440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>
              <a:defRPr/>
            </a:pPr>
            <a:endParaRPr lang="en-GB" sz="800" b="1" u="sng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GB" sz="22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LAYOUT PAGINA: SOLO ORIZZONTALE (per </a:t>
            </a:r>
            <a:r>
              <a:rPr lang="en-GB" sz="2200" b="1" u="sng" dirty="0" err="1">
                <a:solidFill>
                  <a:srgbClr val="FF0000"/>
                </a:solidFill>
                <a:latin typeface="Arial" charset="0"/>
                <a:cs typeface="Arial" charset="0"/>
              </a:rPr>
              <a:t>proiezione</a:t>
            </a:r>
            <a:r>
              <a:rPr lang="en-GB" sz="22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</a:p>
          <a:p>
            <a:pPr algn="ctr" eaLnBrk="1" hangingPunct="1">
              <a:defRPr/>
            </a:pPr>
            <a:endParaRPr lang="en-GB" sz="1200" b="1" u="sng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GB" sz="22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TESTO</a:t>
            </a:r>
          </a:p>
          <a:p>
            <a:pPr algn="ctr" eaLnBrk="1" hangingPunct="1">
              <a:defRPr/>
            </a:pPr>
            <a:r>
              <a:rPr lang="en-GB" sz="1600" b="1" i="1" dirty="0">
                <a:latin typeface="Arial" charset="0"/>
                <a:cs typeface="Arial" charset="0"/>
              </a:rPr>
              <a:t>Font: ARIAL</a:t>
            </a:r>
          </a:p>
          <a:p>
            <a:pPr eaLnBrk="1" hangingPunct="1">
              <a:defRPr/>
            </a:pPr>
            <a:endParaRPr lang="en-GB" sz="800" dirty="0">
              <a:latin typeface="Arial" charset="0"/>
              <a:cs typeface="Arial" charset="0"/>
            </a:endParaRPr>
          </a:p>
          <a:p>
            <a:pPr marL="342900" indent="-342900" eaLnBrk="1" hangingPunct="1">
              <a:buFont typeface="Wingdings" charset="2"/>
              <a:buChar char="Ø"/>
              <a:defRPr/>
            </a:pPr>
            <a:r>
              <a:rPr lang="en-GB" sz="2000" b="1" dirty="0">
                <a:latin typeface="Arial" charset="0"/>
                <a:cs typeface="Arial" charset="0"/>
              </a:rPr>
              <a:t>TITOLO POSTER: BIANCO, MAIUSCOLO, GRASSETTO, 20 </a:t>
            </a:r>
            <a:r>
              <a:rPr lang="en-GB" sz="2000" b="1" dirty="0" err="1">
                <a:latin typeface="Arial" charset="0"/>
                <a:cs typeface="Arial" charset="0"/>
              </a:rPr>
              <a:t>pt</a:t>
            </a:r>
            <a:r>
              <a:rPr lang="en-GB" sz="2000" b="1" dirty="0">
                <a:latin typeface="Arial" charset="0"/>
                <a:cs typeface="Arial" charset="0"/>
              </a:rPr>
              <a:t>, CARATTERI: MAX 50 (con </a:t>
            </a:r>
            <a:r>
              <a:rPr lang="en-GB" sz="2000" b="1" dirty="0" err="1">
                <a:latin typeface="Arial" charset="0"/>
                <a:cs typeface="Arial" charset="0"/>
              </a:rPr>
              <a:t>spazi</a:t>
            </a:r>
            <a:r>
              <a:rPr lang="en-GB" sz="2000" b="1" dirty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r>
              <a:rPr lang="en-GB" sz="1000" dirty="0" err="1">
                <a:latin typeface="Arial" charset="0"/>
                <a:cs typeface="Arial" charset="0"/>
              </a:rPr>
              <a:t>Autore</a:t>
            </a:r>
            <a:r>
              <a:rPr lang="en-GB" sz="1000" dirty="0">
                <a:latin typeface="Arial" charset="0"/>
                <a:cs typeface="Arial" charset="0"/>
              </a:rPr>
              <a:t>/i: Bianco, </a:t>
            </a:r>
            <a:r>
              <a:rPr lang="en-GB" sz="1000" dirty="0" err="1">
                <a:latin typeface="Arial" charset="0"/>
                <a:cs typeface="Arial" charset="0"/>
              </a:rPr>
              <a:t>minuscolo</a:t>
            </a:r>
            <a:r>
              <a:rPr lang="en-GB" sz="1000" dirty="0">
                <a:latin typeface="Arial" charset="0"/>
                <a:cs typeface="Arial" charset="0"/>
              </a:rPr>
              <a:t>, </a:t>
            </a:r>
            <a:r>
              <a:rPr lang="en-GB" sz="1000" dirty="0" err="1">
                <a:latin typeface="Arial" charset="0"/>
                <a:cs typeface="Arial" charset="0"/>
              </a:rPr>
              <a:t>grassetto</a:t>
            </a:r>
            <a:r>
              <a:rPr lang="en-GB" sz="1000" dirty="0">
                <a:latin typeface="Arial" charset="0"/>
                <a:cs typeface="Arial" charset="0"/>
              </a:rPr>
              <a:t>, 10 pt. </a:t>
            </a:r>
            <a:r>
              <a:rPr lang="en-GB" sz="1000" u="sng" dirty="0">
                <a:latin typeface="Arial" charset="0"/>
                <a:cs typeface="Arial" charset="0"/>
              </a:rPr>
              <a:t>In </a:t>
            </a:r>
            <a:r>
              <a:rPr lang="en-GB" sz="1000" u="sng" dirty="0" err="1">
                <a:latin typeface="Arial" charset="0"/>
                <a:cs typeface="Arial" charset="0"/>
              </a:rPr>
              <a:t>caso</a:t>
            </a:r>
            <a:r>
              <a:rPr lang="en-GB" sz="1000" u="sng" dirty="0">
                <a:latin typeface="Arial" charset="0"/>
                <a:cs typeface="Arial" charset="0"/>
              </a:rPr>
              <a:t> di </a:t>
            </a:r>
            <a:r>
              <a:rPr lang="en-GB" sz="1000" u="sng" dirty="0" err="1">
                <a:latin typeface="Arial" charset="0"/>
                <a:cs typeface="Arial" charset="0"/>
              </a:rPr>
              <a:t>più</a:t>
            </a:r>
            <a:r>
              <a:rPr lang="en-GB" sz="1000" u="sng" dirty="0">
                <a:latin typeface="Arial" charset="0"/>
                <a:cs typeface="Arial" charset="0"/>
              </a:rPr>
              <a:t> </a:t>
            </a:r>
            <a:r>
              <a:rPr lang="en-GB" sz="1000" u="sng" dirty="0" err="1">
                <a:latin typeface="Arial" charset="0"/>
                <a:cs typeface="Arial" charset="0"/>
              </a:rPr>
              <a:t>autori</a:t>
            </a:r>
            <a:r>
              <a:rPr lang="en-GB" sz="1000" u="sng" dirty="0">
                <a:latin typeface="Arial" charset="0"/>
                <a:cs typeface="Arial" charset="0"/>
              </a:rPr>
              <a:t> </a:t>
            </a:r>
            <a:r>
              <a:rPr lang="en-GB" sz="1000" u="sng" dirty="0" err="1">
                <a:latin typeface="Arial" charset="0"/>
                <a:cs typeface="Arial" charset="0"/>
              </a:rPr>
              <a:t>inserirle</a:t>
            </a:r>
            <a:r>
              <a:rPr lang="en-GB" sz="1000" u="sng" dirty="0">
                <a:latin typeface="Arial" charset="0"/>
                <a:cs typeface="Arial" charset="0"/>
              </a:rPr>
              <a:t> come da </a:t>
            </a:r>
            <a:r>
              <a:rPr lang="en-GB" sz="1000" u="sng" dirty="0" err="1">
                <a:latin typeface="Arial" charset="0"/>
                <a:cs typeface="Arial" charset="0"/>
              </a:rPr>
              <a:t>esempio</a:t>
            </a:r>
            <a:r>
              <a:rPr lang="en-GB" sz="1000" u="sng" dirty="0">
                <a:latin typeface="Arial" charset="0"/>
                <a:cs typeface="Arial" charset="0"/>
              </a:rPr>
              <a:t> sopra</a:t>
            </a:r>
            <a:endParaRPr lang="en-GB" sz="10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endParaRPr lang="en-GB" sz="8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r>
              <a:rPr lang="en-GB" sz="800" dirty="0" err="1">
                <a:latin typeface="Arial" charset="0"/>
                <a:cs typeface="Arial" charset="0"/>
              </a:rPr>
              <a:t>Istituzione</a:t>
            </a:r>
            <a:r>
              <a:rPr lang="en-GB" sz="800" dirty="0">
                <a:latin typeface="Arial" charset="0"/>
                <a:cs typeface="Arial" charset="0"/>
              </a:rPr>
              <a:t> : Bianco, </a:t>
            </a:r>
            <a:r>
              <a:rPr lang="en-GB" sz="800" dirty="0" err="1">
                <a:latin typeface="Arial" charset="0"/>
                <a:cs typeface="Arial" charset="0"/>
              </a:rPr>
              <a:t>minuscolo</a:t>
            </a:r>
            <a:r>
              <a:rPr lang="en-GB" sz="800" dirty="0">
                <a:latin typeface="Arial" charset="0"/>
                <a:cs typeface="Arial" charset="0"/>
              </a:rPr>
              <a:t>, </a:t>
            </a:r>
            <a:r>
              <a:rPr lang="en-GB" sz="800" dirty="0" err="1">
                <a:latin typeface="Arial" charset="0"/>
                <a:cs typeface="Arial" charset="0"/>
              </a:rPr>
              <a:t>corsivo</a:t>
            </a:r>
            <a:r>
              <a:rPr lang="en-GB" sz="800" dirty="0">
                <a:latin typeface="Arial" charset="0"/>
                <a:cs typeface="Arial" charset="0"/>
              </a:rPr>
              <a:t>, 10 </a:t>
            </a:r>
            <a:r>
              <a:rPr lang="en-GB" sz="800" dirty="0" err="1">
                <a:latin typeface="Arial" charset="0"/>
                <a:cs typeface="Arial" charset="0"/>
              </a:rPr>
              <a:t>pt</a:t>
            </a:r>
            <a:endParaRPr lang="en-GB" sz="8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endParaRPr lang="en-GB" sz="800" dirty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r>
              <a:rPr lang="en-GB" sz="800" dirty="0">
                <a:latin typeface="Arial" charset="0"/>
                <a:cs typeface="Arial" charset="0"/>
              </a:rPr>
              <a:t>E-MAIL: Bianco, </a:t>
            </a:r>
            <a:r>
              <a:rPr lang="en-GB" sz="800" dirty="0" err="1">
                <a:latin typeface="Arial" charset="0"/>
                <a:cs typeface="Arial" charset="0"/>
              </a:rPr>
              <a:t>minuscolo</a:t>
            </a:r>
            <a:r>
              <a:rPr lang="en-GB" sz="800" dirty="0">
                <a:latin typeface="Arial" charset="0"/>
                <a:cs typeface="Arial" charset="0"/>
              </a:rPr>
              <a:t>, </a:t>
            </a:r>
            <a:r>
              <a:rPr lang="en-GB" sz="800" dirty="0" err="1">
                <a:latin typeface="Arial" charset="0"/>
                <a:cs typeface="Arial" charset="0"/>
              </a:rPr>
              <a:t>normale</a:t>
            </a:r>
            <a:r>
              <a:rPr lang="en-GB" sz="800" dirty="0">
                <a:latin typeface="Arial" charset="0"/>
                <a:cs typeface="Arial" charset="0"/>
              </a:rPr>
              <a:t>, 10 </a:t>
            </a:r>
            <a:r>
              <a:rPr lang="en-GB" sz="800" dirty="0" err="1">
                <a:latin typeface="Arial" charset="0"/>
                <a:cs typeface="Arial" charset="0"/>
              </a:rPr>
              <a:t>pt</a:t>
            </a:r>
            <a:endParaRPr lang="en-GB" sz="8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r>
              <a:rPr lang="en-GB" sz="1000" dirty="0">
                <a:latin typeface="Arial" charset="0"/>
                <a:cs typeface="Arial" charset="0"/>
              </a:rPr>
              <a:t>Testo: Nero, </a:t>
            </a:r>
            <a:r>
              <a:rPr lang="en-GB" sz="1000" dirty="0" err="1">
                <a:latin typeface="Arial" charset="0"/>
                <a:cs typeface="Arial" charset="0"/>
              </a:rPr>
              <a:t>minuscolo</a:t>
            </a:r>
            <a:r>
              <a:rPr lang="en-GB" sz="1000" dirty="0">
                <a:latin typeface="Arial" charset="0"/>
                <a:cs typeface="Arial" charset="0"/>
              </a:rPr>
              <a:t>, </a:t>
            </a:r>
            <a:r>
              <a:rPr lang="en-GB" sz="1000" dirty="0" err="1">
                <a:latin typeface="Arial" charset="0"/>
                <a:cs typeface="Arial" charset="0"/>
              </a:rPr>
              <a:t>normale</a:t>
            </a:r>
            <a:r>
              <a:rPr lang="en-GB" sz="1000" dirty="0">
                <a:latin typeface="Arial" charset="0"/>
                <a:cs typeface="Arial" charset="0"/>
              </a:rPr>
              <a:t>, 10 pt., </a:t>
            </a:r>
            <a:r>
              <a:rPr lang="en-GB" sz="1000" dirty="0" err="1">
                <a:latin typeface="Arial" charset="0"/>
                <a:cs typeface="Arial" charset="0"/>
              </a:rPr>
              <a:t>Paragrafo</a:t>
            </a:r>
            <a:r>
              <a:rPr lang="en-GB" sz="1000" dirty="0">
                <a:latin typeface="Arial" charset="0"/>
                <a:cs typeface="Arial" charset="0"/>
              </a:rPr>
              <a:t>: </a:t>
            </a:r>
            <a:r>
              <a:rPr lang="en-GB" sz="1000" dirty="0" err="1">
                <a:latin typeface="Arial" charset="0"/>
                <a:cs typeface="Arial" charset="0"/>
              </a:rPr>
              <a:t>Spazio</a:t>
            </a:r>
            <a:r>
              <a:rPr lang="en-GB" sz="1000" dirty="0">
                <a:latin typeface="Arial" charset="0"/>
                <a:cs typeface="Arial" charset="0"/>
              </a:rPr>
              <a:t> </a:t>
            </a:r>
            <a:r>
              <a:rPr lang="en-GB" sz="1000" dirty="0" err="1">
                <a:latin typeface="Arial" charset="0"/>
                <a:cs typeface="Arial" charset="0"/>
              </a:rPr>
              <a:t>interlinea</a:t>
            </a:r>
            <a:r>
              <a:rPr lang="en-GB" sz="1000" dirty="0">
                <a:latin typeface="Arial" charset="0"/>
                <a:cs typeface="Arial" charset="0"/>
              </a:rPr>
              <a:t> 1.0/</a:t>
            </a:r>
            <a:r>
              <a:rPr lang="en-GB" sz="1000" dirty="0" err="1">
                <a:latin typeface="Arial" charset="0"/>
                <a:cs typeface="Arial" charset="0"/>
              </a:rPr>
              <a:t>Singolo</a:t>
            </a:r>
            <a:r>
              <a:rPr lang="en-GB" sz="1000" dirty="0">
                <a:latin typeface="Arial" charset="0"/>
                <a:cs typeface="Arial" charset="0"/>
              </a:rPr>
              <a:t>,  </a:t>
            </a:r>
            <a:r>
              <a:rPr lang="en-GB" sz="1000" u="sng" dirty="0" err="1">
                <a:latin typeface="Arial" charset="0"/>
                <a:cs typeface="Arial" charset="0"/>
              </a:rPr>
              <a:t>Numero</a:t>
            </a:r>
            <a:r>
              <a:rPr lang="en-GB" sz="1000" u="sng" dirty="0">
                <a:latin typeface="Arial" charset="0"/>
                <a:cs typeface="Arial" charset="0"/>
              </a:rPr>
              <a:t> di </a:t>
            </a:r>
            <a:r>
              <a:rPr lang="en-GB" sz="1000" u="sng" dirty="0" err="1">
                <a:latin typeface="Arial" charset="0"/>
                <a:cs typeface="Arial" charset="0"/>
              </a:rPr>
              <a:t>caratteri</a:t>
            </a:r>
            <a:r>
              <a:rPr lang="en-GB" sz="1000" u="sng" dirty="0">
                <a:latin typeface="Arial" charset="0"/>
                <a:cs typeface="Arial" charset="0"/>
              </a:rPr>
              <a:t>: a piacere</a:t>
            </a:r>
          </a:p>
          <a:p>
            <a:pPr marL="171450" indent="-171450" eaLnBrk="1" hangingPunct="1">
              <a:buFont typeface="Wingdings" charset="2"/>
              <a:buChar char="Ø"/>
              <a:defRPr/>
            </a:pPr>
            <a:endParaRPr lang="en-GB" sz="8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r>
              <a:rPr lang="en-GB" sz="800" dirty="0" err="1">
                <a:latin typeface="Arial" charset="0"/>
                <a:cs typeface="Arial" charset="0"/>
              </a:rPr>
              <a:t>Bibliografia</a:t>
            </a:r>
            <a:r>
              <a:rPr lang="en-GB" sz="800" dirty="0">
                <a:latin typeface="Arial" charset="0"/>
                <a:cs typeface="Arial" charset="0"/>
              </a:rPr>
              <a:t> / </a:t>
            </a:r>
            <a:r>
              <a:rPr lang="en-GB" sz="800" dirty="0" err="1">
                <a:latin typeface="Arial" charset="0"/>
                <a:cs typeface="Arial" charset="0"/>
              </a:rPr>
              <a:t>Riconoscimenti</a:t>
            </a:r>
            <a:r>
              <a:rPr lang="en-GB" sz="800" dirty="0">
                <a:latin typeface="Arial" charset="0"/>
                <a:cs typeface="Arial" charset="0"/>
              </a:rPr>
              <a:t>: Nero, </a:t>
            </a:r>
            <a:r>
              <a:rPr lang="en-GB" sz="800" dirty="0" err="1">
                <a:latin typeface="Arial" charset="0"/>
                <a:cs typeface="Arial" charset="0"/>
              </a:rPr>
              <a:t>minuscolo</a:t>
            </a:r>
            <a:r>
              <a:rPr lang="en-GB" sz="800" dirty="0">
                <a:latin typeface="Arial" charset="0"/>
                <a:cs typeface="Arial" charset="0"/>
              </a:rPr>
              <a:t>, </a:t>
            </a:r>
            <a:r>
              <a:rPr lang="en-GB" sz="800" dirty="0" err="1">
                <a:latin typeface="Arial" charset="0"/>
                <a:cs typeface="Arial" charset="0"/>
              </a:rPr>
              <a:t>normale</a:t>
            </a:r>
            <a:r>
              <a:rPr lang="en-GB" sz="800" dirty="0">
                <a:latin typeface="Arial" charset="0"/>
                <a:cs typeface="Arial" charset="0"/>
              </a:rPr>
              <a:t>, 8 pt. </a:t>
            </a:r>
            <a:r>
              <a:rPr lang="en-GB" sz="800" dirty="0" err="1">
                <a:latin typeface="Arial" charset="0"/>
                <a:cs typeface="Arial" charset="0"/>
              </a:rPr>
              <a:t>Paragrafo</a:t>
            </a:r>
            <a:r>
              <a:rPr lang="en-GB" sz="800" dirty="0">
                <a:latin typeface="Arial" charset="0"/>
                <a:cs typeface="Arial" charset="0"/>
              </a:rPr>
              <a:t>: </a:t>
            </a:r>
            <a:r>
              <a:rPr lang="en-GB" sz="800" dirty="0" err="1">
                <a:latin typeface="Arial" charset="0"/>
                <a:cs typeface="Arial" charset="0"/>
              </a:rPr>
              <a:t>Spazio</a:t>
            </a:r>
            <a:r>
              <a:rPr lang="en-GB" sz="800" dirty="0">
                <a:latin typeface="Arial" charset="0"/>
                <a:cs typeface="Arial" charset="0"/>
              </a:rPr>
              <a:t> interlinea1.0/</a:t>
            </a:r>
            <a:r>
              <a:rPr lang="en-GB" sz="800" dirty="0" err="1">
                <a:latin typeface="Arial" charset="0"/>
                <a:cs typeface="Arial" charset="0"/>
              </a:rPr>
              <a:t>Singola</a:t>
            </a:r>
            <a:r>
              <a:rPr lang="en-GB" sz="800" dirty="0">
                <a:latin typeface="Arial" charset="0"/>
                <a:cs typeface="Arial" charset="0"/>
              </a:rPr>
              <a:t>, </a:t>
            </a:r>
            <a:r>
              <a:rPr lang="en-GB" sz="800" u="sng" dirty="0" err="1">
                <a:latin typeface="Arial" charset="0"/>
                <a:cs typeface="Arial" charset="0"/>
              </a:rPr>
              <a:t>Numero</a:t>
            </a:r>
            <a:r>
              <a:rPr lang="en-GB" sz="800" u="sng" dirty="0">
                <a:latin typeface="Arial" charset="0"/>
                <a:cs typeface="Arial" charset="0"/>
              </a:rPr>
              <a:t> di </a:t>
            </a:r>
            <a:r>
              <a:rPr lang="en-GB" sz="800" u="sng" dirty="0" err="1">
                <a:latin typeface="Arial" charset="0"/>
                <a:cs typeface="Arial" charset="0"/>
              </a:rPr>
              <a:t>caratteri</a:t>
            </a:r>
            <a:r>
              <a:rPr lang="en-GB" sz="800" u="sng" dirty="0">
                <a:latin typeface="Arial" charset="0"/>
                <a:cs typeface="Arial" charset="0"/>
              </a:rPr>
              <a:t>: a piacere</a:t>
            </a:r>
          </a:p>
          <a:p>
            <a:pPr marL="171450" indent="-171450" eaLnBrk="1" hangingPunct="1">
              <a:buFont typeface="Wingdings" charset="2"/>
              <a:buChar char="Ø"/>
              <a:defRPr/>
            </a:pPr>
            <a:endParaRPr lang="en-GB" sz="800" dirty="0">
              <a:latin typeface="Arial" charset="0"/>
              <a:cs typeface="Arial" charset="0"/>
            </a:endParaRPr>
          </a:p>
          <a:p>
            <a:pPr marL="171450" indent="-171450" eaLnBrk="1" hangingPunct="1">
              <a:buFont typeface="Wingdings" charset="2"/>
              <a:buChar char="Ø"/>
              <a:defRPr/>
            </a:pPr>
            <a:r>
              <a:rPr lang="en-GB" sz="800" dirty="0" err="1">
                <a:latin typeface="Arial" charset="0"/>
                <a:cs typeface="Arial" charset="0"/>
              </a:rPr>
              <a:t>Didascalie</a:t>
            </a:r>
            <a:r>
              <a:rPr lang="en-GB" sz="800" dirty="0">
                <a:latin typeface="Arial" charset="0"/>
                <a:cs typeface="Arial" charset="0"/>
              </a:rPr>
              <a:t>: Nero, </a:t>
            </a:r>
            <a:r>
              <a:rPr lang="en-GB" sz="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minuscolo</a:t>
            </a:r>
            <a:r>
              <a:rPr lang="en-GB" sz="800" dirty="0">
                <a:solidFill>
                  <a:srgbClr val="000000"/>
                </a:solidFill>
                <a:latin typeface="Arial" charset="0"/>
                <a:cs typeface="Arial" charset="0"/>
              </a:rPr>
              <a:t>, </a:t>
            </a:r>
            <a:r>
              <a:rPr lang="en-GB" sz="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normale</a:t>
            </a:r>
            <a:r>
              <a:rPr lang="en-GB" sz="800" dirty="0">
                <a:solidFill>
                  <a:srgbClr val="000000"/>
                </a:solidFill>
                <a:latin typeface="Arial" charset="0"/>
                <a:cs typeface="Arial" charset="0"/>
              </a:rPr>
              <a:t>, 8 pt. </a:t>
            </a:r>
            <a:r>
              <a:rPr lang="en-GB" sz="800" dirty="0" err="1">
                <a:latin typeface="Arial" charset="0"/>
                <a:cs typeface="Arial" charset="0"/>
              </a:rPr>
              <a:t>paragrafo</a:t>
            </a:r>
            <a:r>
              <a:rPr lang="en-GB" sz="800" dirty="0">
                <a:latin typeface="Arial" charset="0"/>
                <a:cs typeface="Arial" charset="0"/>
              </a:rPr>
              <a:t>: </a:t>
            </a:r>
            <a:r>
              <a:rPr lang="en-GB" sz="800" dirty="0" err="1">
                <a:latin typeface="Arial" charset="0"/>
                <a:cs typeface="Arial" charset="0"/>
              </a:rPr>
              <a:t>Spazio</a:t>
            </a:r>
            <a:r>
              <a:rPr lang="en-GB" sz="800" dirty="0">
                <a:latin typeface="Arial" charset="0"/>
                <a:cs typeface="Arial" charset="0"/>
              </a:rPr>
              <a:t> </a:t>
            </a:r>
            <a:r>
              <a:rPr lang="en-GB" sz="800" dirty="0" err="1">
                <a:latin typeface="Arial" charset="0"/>
                <a:cs typeface="Arial" charset="0"/>
              </a:rPr>
              <a:t>interlinea</a:t>
            </a:r>
            <a:r>
              <a:rPr lang="en-GB" sz="800" dirty="0">
                <a:latin typeface="Arial" charset="0"/>
                <a:cs typeface="Arial" charset="0"/>
              </a:rPr>
              <a:t> 1.0/</a:t>
            </a:r>
            <a:r>
              <a:rPr lang="en-GB" sz="800" dirty="0" err="1">
                <a:latin typeface="Arial" charset="0"/>
                <a:cs typeface="Arial" charset="0"/>
              </a:rPr>
              <a:t>Singola</a:t>
            </a:r>
            <a:r>
              <a:rPr lang="en-GB" sz="800" dirty="0">
                <a:latin typeface="Arial" charset="0"/>
                <a:cs typeface="Arial" charset="0"/>
              </a:rPr>
              <a:t>, </a:t>
            </a:r>
            <a:r>
              <a:rPr lang="en-GB" sz="800" u="sng" dirty="0" err="1">
                <a:solidFill>
                  <a:srgbClr val="000000"/>
                </a:solidFill>
                <a:latin typeface="Arial" charset="0"/>
                <a:cs typeface="Arial" charset="0"/>
              </a:rPr>
              <a:t>Numero</a:t>
            </a:r>
            <a:r>
              <a:rPr lang="en-GB" sz="800" u="sng" dirty="0">
                <a:solidFill>
                  <a:srgbClr val="000000"/>
                </a:solidFill>
                <a:latin typeface="Arial" charset="0"/>
                <a:cs typeface="Arial" charset="0"/>
              </a:rPr>
              <a:t> di </a:t>
            </a:r>
            <a:r>
              <a:rPr lang="en-GB" sz="800" u="sng" dirty="0" err="1">
                <a:solidFill>
                  <a:srgbClr val="000000"/>
                </a:solidFill>
                <a:latin typeface="Arial" charset="0"/>
                <a:cs typeface="Arial" charset="0"/>
              </a:rPr>
              <a:t>caratteri</a:t>
            </a:r>
            <a:r>
              <a:rPr lang="en-GB" sz="800" u="sng" dirty="0">
                <a:solidFill>
                  <a:srgbClr val="000000"/>
                </a:solidFill>
                <a:latin typeface="Arial" charset="0"/>
                <a:cs typeface="Arial" charset="0"/>
              </a:rPr>
              <a:t>: a piacere</a:t>
            </a:r>
          </a:p>
          <a:p>
            <a:pPr eaLnBrk="1" hangingPunct="1">
              <a:defRPr/>
            </a:pPr>
            <a:endParaRPr lang="en-GB" sz="12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GB" sz="800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GB" sz="2200" b="1" u="sng" dirty="0">
                <a:solidFill>
                  <a:srgbClr val="FF0000"/>
                </a:solidFill>
                <a:latin typeface="Arial" charset="0"/>
                <a:cs typeface="Arial" charset="0"/>
              </a:rPr>
              <a:t>IMMAGINI, DISEGNI, TAVOLE, GRAFICA</a:t>
            </a:r>
          </a:p>
          <a:p>
            <a:pPr algn="ctr" eaLnBrk="1" hangingPunct="1">
              <a:defRPr/>
            </a:pPr>
            <a:r>
              <a:rPr lang="en-GB" sz="1600" b="1" i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Numero</a:t>
            </a:r>
            <a:r>
              <a:rPr lang="en-GB" sz="16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: a piacere</a:t>
            </a:r>
          </a:p>
          <a:p>
            <a:pPr algn="ctr" eaLnBrk="1" hangingPunct="1">
              <a:defRPr/>
            </a:pPr>
            <a:r>
              <a:rPr lang="en-GB" sz="1600" b="1" i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Risoluzione</a:t>
            </a:r>
            <a:r>
              <a:rPr lang="en-GB" sz="16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GB" sz="1600" b="1" i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almeno</a:t>
            </a:r>
            <a:r>
              <a:rPr lang="en-GB" sz="1600" b="1" i="1" dirty="0">
                <a:solidFill>
                  <a:srgbClr val="000000"/>
                </a:solidFill>
                <a:latin typeface="Arial" charset="0"/>
                <a:cs typeface="Arial" charset="0"/>
              </a:rPr>
              <a:t> 300 dpi</a:t>
            </a:r>
          </a:p>
          <a:p>
            <a:pPr eaLnBrk="1" hangingPunct="1">
              <a:defRPr/>
            </a:pPr>
            <a:endParaRPr lang="en-GB" sz="1200" i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GB" sz="1200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GB" sz="1200" dirty="0" err="1">
                <a:latin typeface="Arial" charset="0"/>
                <a:cs typeface="Arial" charset="0"/>
              </a:rPr>
              <a:t>Inviare</a:t>
            </a:r>
            <a:r>
              <a:rPr lang="en-GB" sz="1200" dirty="0">
                <a:latin typeface="Arial" charset="0"/>
                <a:cs typeface="Arial" charset="0"/>
              </a:rPr>
              <a:t> tutti </a:t>
            </a:r>
            <a:r>
              <a:rPr lang="en-GB" sz="1200" dirty="0" err="1">
                <a:latin typeface="Arial" charset="0"/>
                <a:cs typeface="Arial" charset="0"/>
              </a:rPr>
              <a:t>i</a:t>
            </a:r>
            <a:r>
              <a:rPr lang="en-GB" sz="1200" dirty="0">
                <a:latin typeface="Arial" charset="0"/>
                <a:cs typeface="Arial" charset="0"/>
              </a:rPr>
              <a:t> POSTER ad </a:t>
            </a:r>
            <a:r>
              <a:rPr lang="en-GB" sz="1200" dirty="0">
                <a:latin typeface="Arial" charset="0"/>
                <a:cs typeface="Arial" charset="0"/>
                <a:hlinkClick r:id="rId5"/>
              </a:rPr>
              <a:t>archeotoscana@camnes.org</a:t>
            </a:r>
            <a:r>
              <a:rPr lang="en-GB" sz="1200">
                <a:latin typeface="Arial" charset="0"/>
                <a:cs typeface="Arial" charset="0"/>
              </a:rPr>
              <a:t> entro</a:t>
            </a:r>
            <a:r>
              <a:rPr lang="en-GB" sz="1200" dirty="0">
                <a:latin typeface="Arial" charset="0"/>
                <a:cs typeface="Arial" charset="0"/>
              </a:rPr>
              <a:t> e non </a:t>
            </a:r>
            <a:r>
              <a:rPr lang="en-GB" sz="1200" dirty="0" err="1">
                <a:latin typeface="Arial" charset="0"/>
                <a:cs typeface="Arial" charset="0"/>
              </a:rPr>
              <a:t>oltre</a:t>
            </a:r>
            <a:r>
              <a:rPr lang="en-GB" sz="1200" dirty="0">
                <a:latin typeface="Arial" charset="0"/>
                <a:cs typeface="Arial" charset="0"/>
              </a:rPr>
              <a:t> le 24:00 del 15 </a:t>
            </a:r>
            <a:r>
              <a:rPr lang="en-GB" sz="1200" dirty="0" err="1">
                <a:latin typeface="Arial" charset="0"/>
                <a:cs typeface="Arial" charset="0"/>
              </a:rPr>
              <a:t>maggio</a:t>
            </a:r>
            <a:r>
              <a:rPr lang="en-GB" sz="1200" dirty="0">
                <a:latin typeface="Arial" charset="0"/>
                <a:cs typeface="Arial" charset="0"/>
              </a:rPr>
              <a:t> 2023.</a:t>
            </a:r>
          </a:p>
          <a:p>
            <a:pPr algn="ctr" eaLnBrk="1" hangingPunct="1">
              <a:defRPr/>
            </a:pPr>
            <a:r>
              <a:rPr lang="en-GB" sz="1200" dirty="0">
                <a:latin typeface="Arial" charset="0"/>
                <a:cs typeface="Arial" charset="0"/>
              </a:rPr>
              <a:t>Dopo </a:t>
            </a:r>
            <a:r>
              <a:rPr lang="en-GB" sz="1200" dirty="0" err="1">
                <a:latin typeface="Arial" charset="0"/>
                <a:cs typeface="Arial" charset="0"/>
              </a:rPr>
              <a:t>questa</a:t>
            </a:r>
            <a:r>
              <a:rPr lang="en-GB" sz="1200" dirty="0">
                <a:latin typeface="Arial" charset="0"/>
                <a:cs typeface="Arial" charset="0"/>
              </a:rPr>
              <a:t> </a:t>
            </a:r>
            <a:r>
              <a:rPr lang="en-GB" sz="1200" dirty="0" err="1">
                <a:latin typeface="Arial" charset="0"/>
                <a:cs typeface="Arial" charset="0"/>
              </a:rPr>
              <a:t>scadenza</a:t>
            </a:r>
            <a:r>
              <a:rPr lang="en-GB" sz="1200" dirty="0">
                <a:latin typeface="Arial" charset="0"/>
                <a:cs typeface="Arial" charset="0"/>
              </a:rPr>
              <a:t> NESSUN </a:t>
            </a:r>
            <a:r>
              <a:rPr lang="en-GB" sz="1200" dirty="0" err="1">
                <a:latin typeface="Arial" charset="0"/>
                <a:cs typeface="Arial" charset="0"/>
              </a:rPr>
              <a:t>altro</a:t>
            </a:r>
            <a:r>
              <a:rPr lang="en-GB" sz="1200" dirty="0">
                <a:latin typeface="Arial" charset="0"/>
                <a:cs typeface="Arial" charset="0"/>
              </a:rPr>
              <a:t> poster </a:t>
            </a:r>
            <a:r>
              <a:rPr lang="en-GB" sz="1200" dirty="0" err="1">
                <a:latin typeface="Arial" charset="0"/>
                <a:cs typeface="Arial" charset="0"/>
              </a:rPr>
              <a:t>sarà</a:t>
            </a:r>
            <a:r>
              <a:rPr lang="en-GB" sz="1200" dirty="0">
                <a:latin typeface="Arial" charset="0"/>
                <a:cs typeface="Arial" charset="0"/>
              </a:rPr>
              <a:t> </a:t>
            </a:r>
            <a:r>
              <a:rPr lang="en-GB" sz="1200" dirty="0" err="1">
                <a:latin typeface="Arial" charset="0"/>
                <a:cs typeface="Arial" charset="0"/>
              </a:rPr>
              <a:t>accettato</a:t>
            </a:r>
            <a:r>
              <a:rPr lang="en-GB" sz="1200" dirty="0"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4253DD1-E94A-B2AB-A5DF-19DA747AC8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82231" y="115585"/>
            <a:ext cx="1060457" cy="6848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261</Words>
  <Application>Microsoft Macintosh PowerPoint</Application>
  <PresentationFormat>Presentazione su schermo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Calibri</vt:lpstr>
      <vt:lpstr>MS PGothic</vt:lpstr>
      <vt:lpstr>Arial</vt:lpstr>
      <vt:lpstr>MS PGothic</vt:lpstr>
      <vt:lpstr>Wingdings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Quogglot</dc:creator>
  <cp:lastModifiedBy>Guido Guarducci</cp:lastModifiedBy>
  <cp:revision>27</cp:revision>
  <dcterms:created xsi:type="dcterms:W3CDTF">2015-03-18T10:55:54Z</dcterms:created>
  <dcterms:modified xsi:type="dcterms:W3CDTF">2023-03-20T10:22:49Z</dcterms:modified>
</cp:coreProperties>
</file>